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78D7-2891-40A8-AFA6-F658BC35537F}" type="datetimeFigureOut">
              <a:rPr lang="es-MX" smtClean="0"/>
              <a:pPr/>
              <a:t>13/10/2023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DCDD6-A70D-4B20-B167-0DEE74EC95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2357423" y="-99392"/>
            <a:ext cx="3714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</a:rPr>
              <a:t>POWER POINT</a:t>
            </a:r>
          </a:p>
        </p:txBody>
      </p:sp>
      <p:grpSp>
        <p:nvGrpSpPr>
          <p:cNvPr id="33" name="32 Grupo"/>
          <p:cNvGrpSpPr/>
          <p:nvPr/>
        </p:nvGrpSpPr>
        <p:grpSpPr>
          <a:xfrm>
            <a:off x="142844" y="571480"/>
            <a:ext cx="2986138" cy="1428760"/>
            <a:chOff x="214282" y="785794"/>
            <a:chExt cx="2986138" cy="14287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62926" t="6321" r="34839" b="89721"/>
            <a:stretch>
              <a:fillRect/>
            </a:stretch>
          </p:blipFill>
          <p:spPr bwMode="auto">
            <a:xfrm>
              <a:off x="428596" y="1285860"/>
              <a:ext cx="857256" cy="85725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4 CuadroTexto"/>
            <p:cNvSpPr txBox="1"/>
            <p:nvPr/>
          </p:nvSpPr>
          <p:spPr>
            <a:xfrm>
              <a:off x="214282" y="785794"/>
              <a:ext cx="2986138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Insertar Texto</a:t>
              </a:r>
            </a:p>
            <a:p>
              <a:r>
                <a:rPr lang="es-MX" sz="1200" dirty="0">
                  <a:latin typeface="Arial" pitchFamily="34" charset="0"/>
                  <a:cs typeface="Arial" pitchFamily="34" charset="0"/>
                </a:rPr>
                <a:t>Carpeta de Inicio/Dibujo/Cuadro de Texto</a:t>
              </a: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214282" y="785794"/>
              <a:ext cx="2928958" cy="142876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142844" y="2143116"/>
            <a:ext cx="3413114" cy="1571636"/>
            <a:chOff x="214282" y="2285992"/>
            <a:chExt cx="3413114" cy="15716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l="11948" t="7031" r="82988" b="84180"/>
            <a:stretch>
              <a:fillRect/>
            </a:stretch>
          </p:blipFill>
          <p:spPr bwMode="auto">
            <a:xfrm>
              <a:off x="428596" y="2857496"/>
              <a:ext cx="857256" cy="84028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6 CuadroTexto"/>
            <p:cNvSpPr txBox="1"/>
            <p:nvPr/>
          </p:nvSpPr>
          <p:spPr>
            <a:xfrm>
              <a:off x="214282" y="2285992"/>
              <a:ext cx="3413114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Insertar una nueva Diapositiva</a:t>
              </a:r>
            </a:p>
            <a:p>
              <a:r>
                <a:rPr lang="es-MX" sz="1200" dirty="0">
                  <a:latin typeface="Arial" pitchFamily="34" charset="0"/>
                  <a:cs typeface="Arial" pitchFamily="34" charset="0"/>
                </a:rPr>
                <a:t>Carpeta de Inicio/Diapositiva/Nueva Diapositiva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214282" y="2285992"/>
              <a:ext cx="3357586" cy="157163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42844" y="3786190"/>
            <a:ext cx="3337773" cy="1571636"/>
            <a:chOff x="214282" y="3786190"/>
            <a:chExt cx="3337773" cy="15716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 l="46864" t="6807" r="49449" b="84152"/>
            <a:stretch>
              <a:fillRect/>
            </a:stretch>
          </p:blipFill>
          <p:spPr bwMode="auto">
            <a:xfrm>
              <a:off x="428596" y="4357694"/>
              <a:ext cx="857256" cy="92869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8 CuadroTexto"/>
            <p:cNvSpPr txBox="1"/>
            <p:nvPr/>
          </p:nvSpPr>
          <p:spPr>
            <a:xfrm>
              <a:off x="214282" y="3786190"/>
              <a:ext cx="3337773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Insertar texto decorativo en el Documento</a:t>
              </a:r>
            </a:p>
            <a:p>
              <a:r>
                <a:rPr lang="es-MX" sz="1200" dirty="0">
                  <a:latin typeface="Arial" pitchFamily="34" charset="0"/>
                  <a:cs typeface="Arial" pitchFamily="34" charset="0"/>
                </a:rPr>
                <a:t>Carpeta de Insertar/Texto/</a:t>
              </a:r>
              <a:r>
                <a:rPr lang="es-MX" sz="1200" dirty="0" err="1">
                  <a:latin typeface="Arial" pitchFamily="34" charset="0"/>
                  <a:cs typeface="Arial" pitchFamily="34" charset="0"/>
                </a:rPr>
                <a:t>WordArt</a:t>
              </a:r>
              <a:endParaRPr lang="es-MX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14282" y="3786190"/>
              <a:ext cx="3286148" cy="157163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71406" y="5500678"/>
            <a:ext cx="8786874" cy="1214470"/>
            <a:chOff x="142844" y="5429240"/>
            <a:chExt cx="8786874" cy="121447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/>
            <a:srcRect t="7031" b="82227"/>
            <a:stretch>
              <a:fillRect/>
            </a:stretch>
          </p:blipFill>
          <p:spPr bwMode="auto">
            <a:xfrm>
              <a:off x="214282" y="5929330"/>
              <a:ext cx="8626139" cy="64294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19 CuadroTexto"/>
            <p:cNvSpPr txBox="1"/>
            <p:nvPr/>
          </p:nvSpPr>
          <p:spPr>
            <a:xfrm>
              <a:off x="142844" y="5500702"/>
              <a:ext cx="382694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Animaciones de la Diapositiva</a:t>
              </a:r>
            </a:p>
            <a:p>
              <a:r>
                <a:rPr lang="es-MX" sz="1200" dirty="0">
                  <a:latin typeface="Arial" pitchFamily="34" charset="0"/>
                  <a:cs typeface="Arial" pitchFamily="34" charset="0"/>
                </a:rPr>
                <a:t>Carpeta de Animaciones/Transición a esta diapositiva</a:t>
              </a: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142844" y="5429240"/>
              <a:ext cx="8786874" cy="12144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3143240" y="500042"/>
            <a:ext cx="5857884" cy="1804869"/>
            <a:chOff x="3286116" y="571480"/>
            <a:chExt cx="6000792" cy="180486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/>
            <a:srcRect l="23713" t="7812" r="59191" b="81446"/>
            <a:stretch>
              <a:fillRect/>
            </a:stretch>
          </p:blipFill>
          <p:spPr bwMode="auto">
            <a:xfrm>
              <a:off x="3357554" y="1285860"/>
              <a:ext cx="2214578" cy="785818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11 CuadroTexto"/>
            <p:cNvSpPr txBox="1"/>
            <p:nvPr/>
          </p:nvSpPr>
          <p:spPr>
            <a:xfrm>
              <a:off x="3428992" y="714356"/>
              <a:ext cx="1885453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Cambiar la letra o texto</a:t>
              </a:r>
            </a:p>
            <a:p>
              <a:r>
                <a:rPr lang="es-MX" sz="1200" dirty="0">
                  <a:latin typeface="Arial" pitchFamily="34" charset="0"/>
                  <a:cs typeface="Arial" pitchFamily="34" charset="0"/>
                </a:rPr>
                <a:t>Carpeta de Inicio/Fuente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000760" y="714356"/>
              <a:ext cx="1855188" cy="166199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Cambiar la fuente</a:t>
              </a:r>
            </a:p>
            <a:p>
              <a:r>
                <a:rPr lang="es-MX" sz="1400" dirty="0"/>
                <a:t>Color de fuente</a:t>
              </a:r>
            </a:p>
            <a:p>
              <a:r>
                <a:rPr lang="es-MX" sz="1400" dirty="0"/>
                <a:t>Negrita</a:t>
              </a:r>
            </a:p>
            <a:p>
              <a:r>
                <a:rPr lang="es-MX" sz="1400" dirty="0"/>
                <a:t>Cursiva</a:t>
              </a:r>
            </a:p>
            <a:p>
              <a:r>
                <a:rPr lang="es-MX" sz="1400" dirty="0"/>
                <a:t>Subrayado</a:t>
              </a:r>
            </a:p>
            <a:p>
              <a:r>
                <a:rPr lang="es-MX" sz="1400" dirty="0"/>
                <a:t>Sombra</a:t>
              </a:r>
            </a:p>
            <a:p>
              <a:endParaRPr lang="es-MX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/>
            <a:srcRect l="23713" t="7812" r="65257" b="88282"/>
            <a:stretch>
              <a:fillRect/>
            </a:stretch>
          </p:blipFill>
          <p:spPr bwMode="auto">
            <a:xfrm>
              <a:off x="7572396" y="714356"/>
              <a:ext cx="1428760" cy="28575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/>
            <a:srcRect l="37721" t="11718" r="60294" b="84766"/>
            <a:stretch>
              <a:fillRect/>
            </a:stretch>
          </p:blipFill>
          <p:spPr bwMode="auto">
            <a:xfrm>
              <a:off x="7286646" y="1071546"/>
              <a:ext cx="285750" cy="28575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/>
            <a:srcRect l="23713" t="11718" r="66912" b="84376"/>
            <a:stretch>
              <a:fillRect/>
            </a:stretch>
          </p:blipFill>
          <p:spPr bwMode="auto">
            <a:xfrm>
              <a:off x="7000892" y="1500174"/>
              <a:ext cx="1821669" cy="35719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9" name="38 Rectángulo"/>
            <p:cNvSpPr/>
            <p:nvPr/>
          </p:nvSpPr>
          <p:spPr>
            <a:xfrm>
              <a:off x="3286116" y="571480"/>
              <a:ext cx="6000792" cy="157163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3901250" y="2214554"/>
            <a:ext cx="4742716" cy="3022421"/>
            <a:chOff x="3714744" y="2357430"/>
            <a:chExt cx="4742716" cy="302242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/>
            <a:srcRect t="6835" r="88419" b="81446"/>
            <a:stretch>
              <a:fillRect/>
            </a:stretch>
          </p:blipFill>
          <p:spPr bwMode="auto">
            <a:xfrm>
              <a:off x="4000496" y="3143248"/>
              <a:ext cx="1785950" cy="81645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25 CuadroTexto"/>
            <p:cNvSpPr txBox="1"/>
            <p:nvPr/>
          </p:nvSpPr>
          <p:spPr>
            <a:xfrm>
              <a:off x="4000496" y="2571744"/>
              <a:ext cx="195598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Diseño de la Diapositiva</a:t>
              </a:r>
            </a:p>
            <a:p>
              <a:r>
                <a:rPr lang="es-MX" sz="1200" dirty="0">
                  <a:latin typeface="Arial" pitchFamily="34" charset="0"/>
                  <a:cs typeface="Arial" pitchFamily="34" charset="0"/>
                </a:rPr>
                <a:t>Carpeta de Inicio/Diseño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 l="38970" t="42187" r="25184" b="32422"/>
            <a:stretch>
              <a:fillRect/>
            </a:stretch>
          </p:blipFill>
          <p:spPr bwMode="auto">
            <a:xfrm>
              <a:off x="3786182" y="4071942"/>
              <a:ext cx="2500330" cy="100013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/>
            <a:srcRect l="5331" t="15820" r="86518" b="72461"/>
            <a:stretch>
              <a:fillRect/>
            </a:stretch>
          </p:blipFill>
          <p:spPr bwMode="auto">
            <a:xfrm>
              <a:off x="6715140" y="4000504"/>
              <a:ext cx="1242254" cy="100851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28 CuadroTexto"/>
            <p:cNvSpPr txBox="1"/>
            <p:nvPr/>
          </p:nvSpPr>
          <p:spPr>
            <a:xfrm>
              <a:off x="4357686" y="5072074"/>
              <a:ext cx="1327608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latin typeface="Arial" pitchFamily="34" charset="0"/>
                  <a:cs typeface="Arial" pitchFamily="34" charset="0"/>
                </a:rPr>
                <a:t>Carta u oficio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572264" y="5072074"/>
              <a:ext cx="1885196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latin typeface="Arial" pitchFamily="34" charset="0"/>
                  <a:cs typeface="Arial" pitchFamily="34" charset="0"/>
                </a:rPr>
                <a:t>Vertical u horizontal</a:t>
              </a: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3714744" y="2357430"/>
              <a:ext cx="4714908" cy="300039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000108"/>
            <a:ext cx="206178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Insertar Imagen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Carpeta de Insertar/Imagen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71406" y="214290"/>
            <a:ext cx="26432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</a:rPr>
              <a:t>POWER POINT</a:t>
            </a:r>
          </a:p>
        </p:txBody>
      </p:sp>
      <p:grpSp>
        <p:nvGrpSpPr>
          <p:cNvPr id="40" name="39 Grupo"/>
          <p:cNvGrpSpPr/>
          <p:nvPr/>
        </p:nvGrpSpPr>
        <p:grpSpPr>
          <a:xfrm>
            <a:off x="2857488" y="71438"/>
            <a:ext cx="6072230" cy="6715148"/>
            <a:chOff x="2857488" y="142852"/>
            <a:chExt cx="6500858" cy="6500858"/>
          </a:xfrm>
        </p:grpSpPr>
        <p:sp>
          <p:nvSpPr>
            <p:cNvPr id="6" name="5 CuadroTexto"/>
            <p:cNvSpPr txBox="1"/>
            <p:nvPr/>
          </p:nvSpPr>
          <p:spPr>
            <a:xfrm>
              <a:off x="3357553" y="571480"/>
              <a:ext cx="3018045" cy="500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>
                <a:latin typeface="Arial" pitchFamily="34" charset="0"/>
                <a:cs typeface="Arial" pitchFamily="34" charset="0"/>
              </a:endParaRP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 Ir a GOOGLE a buscar imagen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 Dar clic arriba en imágenes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Dar clic a la imagen deseada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Arriba de la imagen dar clic botón derecho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Guardar imagen como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Ir a </a:t>
              </a:r>
              <a:r>
                <a:rPr lang="es-MX" sz="1200" b="1" dirty="0" err="1">
                  <a:latin typeface="Arial" pitchFamily="34" charset="0"/>
                  <a:cs typeface="Arial" pitchFamily="34" charset="0"/>
                </a:rPr>
                <a:t>Power</a:t>
              </a:r>
              <a:r>
                <a:rPr lang="es-MX" sz="1200" b="1" dirty="0">
                  <a:latin typeface="Arial" pitchFamily="34" charset="0"/>
                  <a:cs typeface="Arial" pitchFamily="34" charset="0"/>
                </a:rPr>
                <a:t> Point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Insertar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Imagen</a:t>
              </a:r>
            </a:p>
            <a:p>
              <a:pPr marL="342900" indent="-216000">
                <a:buClr>
                  <a:srgbClr val="FF0000"/>
                </a:buClr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</a:pPr>
              <a:endParaRPr lang="es-MX" sz="1200" b="1" dirty="0"/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endParaRPr lang="es-MX" sz="1200" b="1" dirty="0"/>
            </a:p>
            <a:p>
              <a:pPr marL="342900" indent="-342900"/>
              <a:endParaRPr lang="es-MX" dirty="0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2928926" y="2000240"/>
              <a:ext cx="6143669" cy="1857388"/>
              <a:chOff x="3357554" y="2071678"/>
              <a:chExt cx="5786447" cy="185738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58805" b="47619"/>
              <a:stretch>
                <a:fillRect/>
              </a:stretch>
            </p:blipFill>
            <p:spPr bwMode="auto">
              <a:xfrm>
                <a:off x="3357554" y="2071678"/>
                <a:ext cx="3214710" cy="18573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8" name="7 CuadroTexto"/>
              <p:cNvSpPr txBox="1"/>
              <p:nvPr/>
            </p:nvSpPr>
            <p:spPr>
              <a:xfrm>
                <a:off x="6929455" y="2143116"/>
                <a:ext cx="2214546" cy="430887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Arial" pitchFamily="34" charset="0"/>
                    <a:cs typeface="Arial" pitchFamily="34" charset="0"/>
                  </a:rPr>
                  <a:t>¿Dónde se va a guardar?</a:t>
                </a:r>
              </a:p>
              <a:p>
                <a:r>
                  <a:rPr lang="es-MX" sz="1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Disco local C: ó Mis Documentos</a:t>
                </a: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6787770" y="3071810"/>
                <a:ext cx="219316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Arial" pitchFamily="34" charset="0"/>
                    <a:cs typeface="Arial" pitchFamily="34" charset="0"/>
                  </a:rPr>
                  <a:t>¿Cómo se va a llamar el archivo?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7286644" y="3571876"/>
                <a:ext cx="782587" cy="2769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s-MX" sz="1200" b="1" dirty="0">
                    <a:latin typeface="Arial" pitchFamily="34" charset="0"/>
                    <a:cs typeface="Arial" pitchFamily="34" charset="0"/>
                  </a:rPr>
                  <a:t>Guardar</a:t>
                </a:r>
              </a:p>
            </p:txBody>
          </p:sp>
          <p:cxnSp>
            <p:nvCxnSpPr>
              <p:cNvPr id="12" name="11 Conector recto de flecha"/>
              <p:cNvCxnSpPr/>
              <p:nvPr/>
            </p:nvCxnSpPr>
            <p:spPr>
              <a:xfrm>
                <a:off x="6143636" y="2285992"/>
                <a:ext cx="785818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 de flecha"/>
              <p:cNvCxnSpPr>
                <a:endCxn id="9" idx="1"/>
              </p:cNvCxnSpPr>
              <p:nvPr/>
            </p:nvCxnSpPr>
            <p:spPr>
              <a:xfrm flipV="1">
                <a:off x="4787505" y="3302643"/>
                <a:ext cx="2000265" cy="340672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 de flecha"/>
              <p:cNvCxnSpPr/>
              <p:nvPr/>
            </p:nvCxnSpPr>
            <p:spPr>
              <a:xfrm>
                <a:off x="6643702" y="3643314"/>
                <a:ext cx="571504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3" name="32 Grupo"/>
            <p:cNvGrpSpPr/>
            <p:nvPr/>
          </p:nvGrpSpPr>
          <p:grpSpPr>
            <a:xfrm>
              <a:off x="2928926" y="4643446"/>
              <a:ext cx="6123497" cy="1928826"/>
              <a:chOff x="3000364" y="4000504"/>
              <a:chExt cx="6051456" cy="1928826"/>
            </a:xfrm>
          </p:grpSpPr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 l="20772" t="13867" r="8639" b="13867"/>
              <a:stretch>
                <a:fillRect/>
              </a:stretch>
            </p:blipFill>
            <p:spPr bwMode="auto">
              <a:xfrm>
                <a:off x="3000364" y="4071942"/>
                <a:ext cx="3429024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23 CuadroTexto"/>
              <p:cNvSpPr txBox="1"/>
              <p:nvPr/>
            </p:nvSpPr>
            <p:spPr>
              <a:xfrm>
                <a:off x="6837274" y="4000504"/>
                <a:ext cx="2214546" cy="600164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Arial" pitchFamily="34" charset="0"/>
                    <a:cs typeface="Arial" pitchFamily="34" charset="0"/>
                  </a:rPr>
                  <a:t>Poner en donde se guardó</a:t>
                </a:r>
              </a:p>
              <a:p>
                <a:r>
                  <a:rPr lang="es-MX" sz="9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Disco local C: ó Mis Documentos</a:t>
                </a: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6837274" y="4786322"/>
                <a:ext cx="2214546" cy="46166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Buscar nombre del archivo guardado</a:t>
                </a:r>
                <a:endParaRPr lang="es-MX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6967952" y="5572140"/>
                <a:ext cx="747320" cy="2769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s-MX" sz="1200" b="1" dirty="0">
                    <a:latin typeface="Arial" pitchFamily="34" charset="0"/>
                    <a:cs typeface="Arial" pitchFamily="34" charset="0"/>
                  </a:rPr>
                  <a:t>Insertar</a:t>
                </a:r>
              </a:p>
            </p:txBody>
          </p:sp>
          <p:cxnSp>
            <p:nvCxnSpPr>
              <p:cNvPr id="27" name="26 Conector recto de flecha"/>
              <p:cNvCxnSpPr/>
              <p:nvPr/>
            </p:nvCxnSpPr>
            <p:spPr>
              <a:xfrm>
                <a:off x="6357950" y="5715016"/>
                <a:ext cx="571504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 de flecha"/>
              <p:cNvCxnSpPr/>
              <p:nvPr/>
            </p:nvCxnSpPr>
            <p:spPr>
              <a:xfrm>
                <a:off x="5000628" y="4929198"/>
                <a:ext cx="178595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 de flecha"/>
              <p:cNvCxnSpPr/>
              <p:nvPr/>
            </p:nvCxnSpPr>
            <p:spPr>
              <a:xfrm>
                <a:off x="5643570" y="4214818"/>
                <a:ext cx="1143008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6" name="35 CuadroTexto"/>
            <p:cNvSpPr txBox="1"/>
            <p:nvPr/>
          </p:nvSpPr>
          <p:spPr>
            <a:xfrm>
              <a:off x="3786180" y="214290"/>
              <a:ext cx="1365727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b="1" dirty="0">
                  <a:latin typeface="Arial" pitchFamily="34" charset="0"/>
                  <a:cs typeface="Arial" pitchFamily="34" charset="0"/>
                </a:rPr>
                <a:t>FORMA 2</a:t>
              </a: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2857488" y="142852"/>
              <a:ext cx="6500858" cy="650085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71406" y="2071678"/>
            <a:ext cx="2643206" cy="3608395"/>
            <a:chOff x="71406" y="1214422"/>
            <a:chExt cx="2643206" cy="3943108"/>
          </a:xfrm>
        </p:grpSpPr>
        <p:sp>
          <p:nvSpPr>
            <p:cNvPr id="5" name="4 CuadroTexto"/>
            <p:cNvSpPr txBox="1"/>
            <p:nvPr/>
          </p:nvSpPr>
          <p:spPr>
            <a:xfrm>
              <a:off x="71406" y="1928802"/>
              <a:ext cx="2571768" cy="32287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400" b="1" dirty="0">
                  <a:latin typeface="Arial" pitchFamily="34" charset="0"/>
                  <a:cs typeface="Arial" pitchFamily="34" charset="0"/>
                </a:rPr>
                <a:t> Ir a GOOGLE a buscar imagen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400" b="1" dirty="0">
                  <a:latin typeface="Arial" pitchFamily="34" charset="0"/>
                  <a:cs typeface="Arial" pitchFamily="34" charset="0"/>
                </a:rPr>
                <a:t> Seleccionar arriba Imágenes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400" b="1" dirty="0">
                  <a:latin typeface="Arial" pitchFamily="34" charset="0"/>
                  <a:cs typeface="Arial" pitchFamily="34" charset="0"/>
                </a:rPr>
                <a:t>Dar clic a la imagen deseada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400" b="1" dirty="0">
                  <a:latin typeface="Arial" pitchFamily="34" charset="0"/>
                  <a:cs typeface="Arial" pitchFamily="34" charset="0"/>
                </a:rPr>
                <a:t>Arriba de la imagen dar clic botón derecho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400" b="1" dirty="0">
                  <a:latin typeface="Arial" pitchFamily="34" charset="0"/>
                  <a:cs typeface="Arial" pitchFamily="34" charset="0"/>
                </a:rPr>
                <a:t>Copiar imagen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400" b="1" dirty="0">
                  <a:latin typeface="Arial" pitchFamily="34" charset="0"/>
                  <a:cs typeface="Arial" pitchFamily="34" charset="0"/>
                </a:rPr>
                <a:t>Ir a </a:t>
              </a:r>
              <a:r>
                <a:rPr lang="es-MX" sz="1400" b="1" dirty="0" err="1">
                  <a:latin typeface="Arial" pitchFamily="34" charset="0"/>
                  <a:cs typeface="Arial" pitchFamily="34" charset="0"/>
                </a:rPr>
                <a:t>Power</a:t>
              </a:r>
              <a:r>
                <a:rPr lang="es-MX" sz="1400" b="1" dirty="0">
                  <a:latin typeface="Arial" pitchFamily="34" charset="0"/>
                  <a:cs typeface="Arial" pitchFamily="34" charset="0"/>
                </a:rPr>
                <a:t> Point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400" b="1" dirty="0">
                  <a:latin typeface="Arial" pitchFamily="34" charset="0"/>
                  <a:cs typeface="Arial" pitchFamily="34" charset="0"/>
                </a:rPr>
                <a:t>Botón Derecho</a:t>
              </a:r>
            </a:p>
            <a:p>
              <a:pPr marL="342900" indent="-216000">
                <a:buClr>
                  <a:srgbClr val="FF0000"/>
                </a:buClr>
                <a:buAutoNum type="arabicParenR"/>
              </a:pPr>
              <a:r>
                <a:rPr lang="es-MX" sz="1400" b="1" dirty="0">
                  <a:latin typeface="Arial" pitchFamily="34" charset="0"/>
                  <a:cs typeface="Arial" pitchFamily="34" charset="0"/>
                </a:rPr>
                <a:t>Pegar</a:t>
              </a:r>
            </a:p>
            <a:p>
              <a:pPr marL="342900" indent="-342900">
                <a:buAutoNum type="arabicParenR"/>
              </a:pPr>
              <a:endParaRPr lang="es-MX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571472" y="1428736"/>
              <a:ext cx="1214820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MX" b="1" dirty="0">
                  <a:latin typeface="Arial" pitchFamily="34" charset="0"/>
                  <a:cs typeface="Arial" pitchFamily="34" charset="0"/>
                </a:rPr>
                <a:t>FORMA 1</a:t>
              </a: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142844" y="1214422"/>
              <a:ext cx="2571768" cy="36690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210</Words>
  <Application>Microsoft Office PowerPoint</Application>
  <PresentationFormat>Carta (216 x 279 mm)</PresentationFormat>
  <Paragraphs>66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Ba-k.com</dc:creator>
  <cp:lastModifiedBy>Principal</cp:lastModifiedBy>
  <cp:revision>28</cp:revision>
  <dcterms:created xsi:type="dcterms:W3CDTF">2020-02-07T15:39:49Z</dcterms:created>
  <dcterms:modified xsi:type="dcterms:W3CDTF">2023-10-13T15:38:40Z</dcterms:modified>
</cp:coreProperties>
</file>